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Public Sans" charset="0"/>
      <p:regular r:id="rId12"/>
      <p:bold r:id="rId13"/>
      <p:italic r:id="rId14"/>
      <p:boldItalic r:id="rId15"/>
    </p:embeddedFont>
    <p:embeddedFont>
      <p:font typeface="EB Garamond" charset="0"/>
      <p:regular r:id="rId16"/>
      <p:bold r:id="rId17"/>
      <p:italic r:id="rId18"/>
      <p:boldItalic r:id="rId19"/>
    </p:embeddedFont>
    <p:embeddedFont>
      <p:font typeface="EB Garamond Medium" charset="0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EB Garamond ExtraBold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-822" y="-7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D405776-B2AF-58AF-4A18-998A46C3C37B}"/>
              </a:ext>
            </a:extLst>
          </p:cNvPr>
          <p:cNvSpPr txBox="1"/>
          <p:nvPr/>
        </p:nvSpPr>
        <p:spPr>
          <a:xfrm>
            <a:off x="999640" y="1472061"/>
            <a:ext cx="2533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 WEBSITE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5422" y="2721166"/>
            <a:ext cx="3183874" cy="330506"/>
          </a:xfrm>
          <a:prstGeom prst="rect">
            <a:avLst/>
          </a:prstGeom>
          <a:solidFill>
            <a:schemeClr val="accent5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55923" y="3338109"/>
            <a:ext cx="396606" cy="4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64597" y="1086432"/>
            <a:ext cx="4427290" cy="9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Revolutionize your mobile shopping experience with our cutting-edge E-commerce website, seamlessly combining intuitive design and advanced features to bring you a tailored and convenient platform for all your online retail needs."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xmlns="" val="2051341420"/>
              </p:ext>
            </p:extLst>
          </p:nvPr>
        </p:nvGraphicFramePr>
        <p:xfrm>
          <a:off x="144711" y="2353822"/>
          <a:ext cx="4427290" cy="79242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994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53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24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09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09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112720104044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YAMINI.M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STRUCTURE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 lang="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&lt;meta charset="UTF-8"&gt;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&lt;meta name="viewport" content="width=device-width, initial-scale=1.0"&gt;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&lt;link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="styles.css"&gt;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&lt;title&gt;Your Project&lt;/title&gt;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&lt;!-- Your content goes here --&gt;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&lt;script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="app.js"&gt;&lt;/script&gt;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</a:t>
            </a:r>
            <a:r>
              <a:rPr lang="en-US" sz="1800" i="0" u="none" strike="noStrike" cap="none" dirty="0" smtClean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2 </a:t>
            </a:r>
            <a:r>
              <a:rPr lang="en-US" sz="1800" i="0" u="none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:: Frontend</a:t>
            </a:r>
            <a:r>
              <a:rPr lang="en-US" sz="1800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1290487-0E88-B517-C391-905C3167FB7D}"/>
              </a:ext>
            </a:extLst>
          </p:cNvPr>
          <p:cNvSpPr txBox="1"/>
          <p:nvPr/>
        </p:nvSpPr>
        <p:spPr>
          <a:xfrm>
            <a:off x="867905" y="207084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STYLING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styles.css */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 {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font-family: 'Arial', sans-serif;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background-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#f4f4f4;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#333;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margin: 0;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padding: 0;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Add your styles for specific elements */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app.js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document.addEventListener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DOMContentLoaded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function () {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// Your interactive code goes here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xmlns="" val="317055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55D2326-19A7-FA8F-C4B6-87F41DE22FAC}"/>
              </a:ext>
            </a:extLst>
          </p:cNvPr>
          <p:cNvSpPr txBox="1"/>
          <p:nvPr/>
        </p:nvSpPr>
        <p:spPr>
          <a:xfrm>
            <a:off x="1037552" y="771717"/>
            <a:ext cx="51772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1: Project Overview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2: Wireframing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3: Design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4: Choose Front-end Technologies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5: Set Up Project Structure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6: HTML Structure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7: CSS Styling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8: Implement Interactivity with JavaScript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9: Test and Debug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10: Document Your Code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2038F3-A379-28ED-DEB4-4330D9BA1087}"/>
              </a:ext>
            </a:extLst>
          </p:cNvPr>
          <p:cNvSpPr txBox="1"/>
          <p:nvPr/>
        </p:nvSpPr>
        <p:spPr>
          <a:xfrm>
            <a:off x="658678" y="4272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Summary of your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4EAF13D-7CDA-29AA-1CF1-F34C682C3A87}"/>
              </a:ext>
            </a:extLst>
          </p:cNvPr>
          <p:cNvSpPr txBox="1"/>
          <p:nvPr/>
        </p:nvSpPr>
        <p:spPr>
          <a:xfrm>
            <a:off x="658678" y="1044845"/>
            <a:ext cx="8028122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Revolutionize mobile shopping with our E-commerce platform, featuring an intuitive user interface for seamless navigation.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Enjoy personalized recommendations powered by advanced AI algorithms.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Experience secure and hassle-free transactions with integrated payment gateways.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Stay connected with real-time order tracking and responsive customer support for an unparalleled mobile shopping experience.</a:t>
            </a:r>
          </a:p>
        </p:txBody>
      </p:sp>
    </p:spTree>
    <p:extLst>
      <p:ext uri="{BB962C8B-B14F-4D97-AF65-F5344CB8AC3E}">
        <p14:creationId xmlns:p14="http://schemas.microsoft.com/office/powerpoint/2010/main" xmlns="" val="180972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Check-List</a:t>
            </a:r>
            <a:endParaRPr sz="1600">
              <a:solidFill>
                <a:schemeClr val="dk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Create folder structure for HTML  application</a:t>
            </a:r>
            <a:endParaRPr sz="16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Write Functions for event handling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Render Conditional components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Overall UI of the project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Handling broken links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Optimizing render cycle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Assessment Parameter</a:t>
            </a:r>
            <a:endParaRPr sz="1600" b="1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57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>
              <a:lnSpc>
                <a:spcPts val="2115"/>
              </a:lnSpc>
            </a:pPr>
            <a:r>
              <a:rPr lang="en-US" dirty="0" smtClean="0">
                <a:solidFill>
                  <a:srgbClr val="FFFFFF"/>
                </a:solidFill>
                <a:latin typeface="SLFRMA+PublicSans-BoldItalic"/>
                <a:cs typeface="SLFRMA+PublicSans-BoldItalic"/>
              </a:rPr>
              <a:t>Submission</a:t>
            </a:r>
            <a:r>
              <a:rPr lang="en-US" spc="-45" dirty="0" smtClean="0">
                <a:solidFill>
                  <a:srgbClr val="FFFFFF"/>
                </a:solidFill>
                <a:latin typeface="SLFRMA+PublicSans-BoldItalic"/>
                <a:cs typeface="SLFRMA+PublicSans-BoldItalic"/>
              </a:rPr>
              <a:t> </a:t>
            </a:r>
            <a:r>
              <a:rPr lang="en-US" smtClean="0">
                <a:solidFill>
                  <a:srgbClr val="FFFFFF"/>
                </a:solidFill>
                <a:latin typeface="SLFRMA+PublicSans-BoldItalic"/>
                <a:cs typeface="SLFRMA+PublicSans-BoldItalic"/>
              </a:rPr>
              <a:t>Github</a:t>
            </a:r>
            <a:endParaRPr lang="en-US" dirty="0">
              <a:solidFill>
                <a:srgbClr val="FFFFFF"/>
              </a:solidFill>
              <a:latin typeface="SLFRMA+PublicSans-BoldItalic"/>
              <a:cs typeface="SLFRMA+PublicSans-BoldItalic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933022" y="1996884"/>
            <a:ext cx="2868932" cy="449263"/>
          </a:xfrm>
        </p:spPr>
        <p:txBody>
          <a:bodyPr>
            <a:noAutofit/>
          </a:bodyPr>
          <a:lstStyle/>
          <a:p>
            <a:pPr algn="l"/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https://github.com/YAMINIBE/NM-SPCET-CSE-GROUP10</a:t>
            </a:r>
          </a:p>
          <a:p>
            <a:pPr algn="l"/>
            <a:endParaRPr lang="en-US" i="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168</Words>
  <Application>Microsoft Office PowerPoint</Application>
  <PresentationFormat>On-screen Show (16:9)</PresentationFormat>
  <Paragraphs>38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Public Sans</vt:lpstr>
      <vt:lpstr>Times New Roman</vt:lpstr>
      <vt:lpstr>EB Garamond</vt:lpstr>
      <vt:lpstr>EB Garamond Medium</vt:lpstr>
      <vt:lpstr>Calibri</vt:lpstr>
      <vt:lpstr>EB Garamond ExtraBold</vt:lpstr>
      <vt:lpstr>SLFRMA+PublicSans-BoldItalic</vt:lpstr>
      <vt:lpstr>Noto Sans Symbols</vt:lpstr>
      <vt:lpstr>Simple Light</vt:lpstr>
      <vt:lpstr>Slide 1</vt:lpstr>
      <vt:lpstr>E-COMMERCE WEBSITE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Yamini</cp:lastModifiedBy>
  <cp:revision>10</cp:revision>
  <dcterms:created xsi:type="dcterms:W3CDTF">2020-08-13T11:21:46Z</dcterms:created>
  <dcterms:modified xsi:type="dcterms:W3CDTF">2023-11-17T13:25:08Z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